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3"/>
    <p:sldId id="259" r:id="rId4"/>
    <p:sldId id="260" r:id="rId5"/>
    <p:sldId id="263" r:id="rId6"/>
    <p:sldId id="264" r:id="rId7"/>
    <p:sldId id="269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1" r:id="rId51"/>
    <p:sldId id="261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@path_Ellipse 9 (Stroke)-2050&amp;12778"/>
          <p:cNvSpPr/>
          <p:nvPr userDrawn="1">
            <p:custDataLst>
              <p:tags r:id="rId2"/>
            </p:custDataLst>
          </p:nvPr>
        </p:nvSpPr>
        <p:spPr>
          <a:xfrm>
            <a:off x="9144000" y="0"/>
            <a:ext cx="3044952" cy="4014216"/>
          </a:xfrm>
          <a:custGeom>
            <a:avLst/>
            <a:gdLst/>
            <a:ahLst/>
            <a:cxnLst/>
            <a:rect l="l" t="t" r="r" b="b"/>
            <a:pathLst>
              <a:path w="3044952" h="4014216">
                <a:moveTo>
                  <a:pt x="694944" y="0"/>
                </a:moveTo>
                <a:cubicBezTo>
                  <a:pt x="576072" y="301752"/>
                  <a:pt x="512064" y="621792"/>
                  <a:pt x="512064" y="969264"/>
                </a:cubicBezTo>
                <a:cubicBezTo>
                  <a:pt x="512064" y="2368296"/>
                  <a:pt x="1645920" y="3502152"/>
                  <a:pt x="3044952" y="3502152"/>
                </a:cubicBezTo>
                <a:lnTo>
                  <a:pt x="3044952" y="4014216"/>
                </a:lnTo>
                <a:cubicBezTo>
                  <a:pt x="1362456" y="4014216"/>
                  <a:pt x="0" y="2651760"/>
                  <a:pt x="0" y="969264"/>
                </a:cubicBezTo>
                <a:cubicBezTo>
                  <a:pt x="0" y="630936"/>
                  <a:pt x="54864" y="301752"/>
                  <a:pt x="155448" y="0"/>
                </a:cubicBezTo>
                <a:lnTo>
                  <a:pt x="694944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-2050&amp;12715"/>
          <p:cNvSpPr/>
          <p:nvPr userDrawn="1">
            <p:custDataLst>
              <p:tags r:id="rId3"/>
            </p:custDataLst>
          </p:nvPr>
        </p:nvSpPr>
        <p:spPr>
          <a:xfrm>
            <a:off x="6184392" y="1938528"/>
            <a:ext cx="6007608" cy="4919472"/>
          </a:xfrm>
          <a:custGeom>
            <a:avLst/>
            <a:gdLst/>
            <a:ahLst/>
            <a:cxnLst/>
            <a:rect l="l" t="t" r="r" b="b"/>
            <a:pathLst>
              <a:path w="6007608" h="4919472">
                <a:moveTo>
                  <a:pt x="6007608" y="640080"/>
                </a:moveTo>
                <a:cubicBezTo>
                  <a:pt x="5394960" y="237744"/>
                  <a:pt x="4663440" y="0"/>
                  <a:pt x="3877056" y="0"/>
                </a:cubicBezTo>
                <a:cubicBezTo>
                  <a:pt x="1737360" y="0"/>
                  <a:pt x="0" y="1737360"/>
                  <a:pt x="0" y="3877056"/>
                </a:cubicBezTo>
                <a:cubicBezTo>
                  <a:pt x="0" y="4233672"/>
                  <a:pt x="45720" y="4581144"/>
                  <a:pt x="137160" y="4919472"/>
                </a:cubicBezTo>
                <a:lnTo>
                  <a:pt x="676656" y="4919472"/>
                </a:lnTo>
                <a:cubicBezTo>
                  <a:pt x="566928" y="4590288"/>
                  <a:pt x="512064" y="4233672"/>
                  <a:pt x="512064" y="3877056"/>
                </a:cubicBezTo>
                <a:cubicBezTo>
                  <a:pt x="512064" y="2011680"/>
                  <a:pt x="2011680" y="512064"/>
                  <a:pt x="3877056" y="512064"/>
                </a:cubicBezTo>
                <a:cubicBezTo>
                  <a:pt x="4681728" y="512064"/>
                  <a:pt x="5422392" y="795528"/>
                  <a:pt x="6007608" y="1271016"/>
                </a:cubicBezTo>
                <a:lnTo>
                  <a:pt x="6007608" y="64008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8 (Stroke)_#color-2050&amp;12718"/>
          <p:cNvSpPr/>
          <p:nvPr userDrawn="1">
            <p:custDataLst>
              <p:tags r:id="rId4"/>
            </p:custDataLst>
          </p:nvPr>
        </p:nvSpPr>
        <p:spPr>
          <a:xfrm>
            <a:off x="5312664" y="4581144"/>
            <a:ext cx="630936" cy="1984248"/>
          </a:xfrm>
          <a:custGeom>
            <a:avLst/>
            <a:gdLst/>
            <a:ahLst/>
            <a:cxnLst/>
            <a:rect l="l" t="t" r="r" b="b"/>
            <a:pathLst>
              <a:path w="630936" h="1984248">
                <a:moveTo>
                  <a:pt x="438912" y="9144"/>
                </a:moveTo>
                <a:cubicBezTo>
                  <a:pt x="576072" y="45720"/>
                  <a:pt x="658368" y="182880"/>
                  <a:pt x="621792" y="320040"/>
                </a:cubicBezTo>
                <a:cubicBezTo>
                  <a:pt x="512064" y="749808"/>
                  <a:pt x="475488" y="1216152"/>
                  <a:pt x="539496" y="1691640"/>
                </a:cubicBezTo>
                <a:cubicBezTo>
                  <a:pt x="557784" y="1828800"/>
                  <a:pt x="457200" y="1956816"/>
                  <a:pt x="320040" y="1975104"/>
                </a:cubicBezTo>
                <a:cubicBezTo>
                  <a:pt x="182880" y="1993392"/>
                  <a:pt x="54864" y="1901952"/>
                  <a:pt x="36576" y="1755648"/>
                </a:cubicBezTo>
                <a:cubicBezTo>
                  <a:pt x="-36576" y="1216152"/>
                  <a:pt x="0" y="685800"/>
                  <a:pt x="128016" y="192024"/>
                </a:cubicBezTo>
                <a:cubicBezTo>
                  <a:pt x="164592" y="54864"/>
                  <a:pt x="301752" y="-27432"/>
                  <a:pt x="438912" y="9144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2" name="Ellipse 4 (Stroke)_#color_$accent2_$accent2-2050&amp;12721"/>
          <p:cNvSpPr/>
          <p:nvPr userDrawn="1">
            <p:custDataLst>
              <p:tags r:id="rId5"/>
            </p:custDataLst>
          </p:nvPr>
        </p:nvSpPr>
        <p:spPr>
          <a:xfrm>
            <a:off x="6739128" y="1947672"/>
            <a:ext cx="5449824" cy="2194560"/>
          </a:xfrm>
          <a:custGeom>
            <a:avLst/>
            <a:gdLst/>
            <a:ahLst/>
            <a:cxnLst/>
            <a:rect l="l" t="t" r="r" b="b"/>
            <a:pathLst>
              <a:path w="5449824" h="2194560">
                <a:moveTo>
                  <a:pt x="5449824" y="640080"/>
                </a:moveTo>
                <a:lnTo>
                  <a:pt x="5449824" y="1280160"/>
                </a:lnTo>
                <a:cubicBezTo>
                  <a:pt x="4864608" y="795528"/>
                  <a:pt x="4123944" y="512064"/>
                  <a:pt x="3310128" y="512064"/>
                </a:cubicBezTo>
                <a:cubicBezTo>
                  <a:pt x="2112264" y="512064"/>
                  <a:pt x="1060704" y="1133856"/>
                  <a:pt x="466344" y="2075688"/>
                </a:cubicBezTo>
                <a:cubicBezTo>
                  <a:pt x="393192" y="2194560"/>
                  <a:pt x="237744" y="2221992"/>
                  <a:pt x="118872" y="2148840"/>
                </a:cubicBezTo>
                <a:cubicBezTo>
                  <a:pt x="0" y="2075688"/>
                  <a:pt x="-36576" y="1920240"/>
                  <a:pt x="36576" y="1801368"/>
                </a:cubicBezTo>
                <a:cubicBezTo>
                  <a:pt x="722376" y="722376"/>
                  <a:pt x="1929384" y="0"/>
                  <a:pt x="3310128" y="0"/>
                </a:cubicBezTo>
                <a:cubicBezTo>
                  <a:pt x="4096512" y="0"/>
                  <a:pt x="4837176" y="237744"/>
                  <a:pt x="5449824" y="640080"/>
                </a:cubicBezTo>
              </a:path>
            </a:pathLst>
          </a:custGeom>
          <a:gradFill>
            <a:gsLst>
              <a:gs pos="0">
                <a:schemeClr val="accent1">
                  <a:lumMod val="75000"/>
                  <a:alpha val="7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Ellipse 10 (Stroke)_#color-2050&amp;12724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873125" y="1811020"/>
            <a:ext cx="5765800" cy="20764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38200" y="4229100"/>
            <a:ext cx="2654935" cy="6064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lt"/>
                <a:ea typeface="+mn-lt"/>
                <a:cs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_#color-2050&amp;1243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5" name="Ellipse 3_#color_$lt1_$lt1-2050&amp;12754"/>
          <p:cNvSpPr/>
          <p:nvPr userDrawn="1">
            <p:custDataLst>
              <p:tags r:id="rId3"/>
            </p:custDataLst>
          </p:nvPr>
        </p:nvSpPr>
        <p:spPr>
          <a:xfrm>
            <a:off x="8891016" y="0"/>
            <a:ext cx="3300984" cy="3877056"/>
          </a:xfrm>
          <a:custGeom>
            <a:avLst/>
            <a:gdLst/>
            <a:ahLst/>
            <a:cxnLst/>
            <a:rect l="l" t="t" r="r" b="b"/>
            <a:pathLst>
              <a:path w="3300984" h="3877056">
                <a:moveTo>
                  <a:pt x="512064" y="0"/>
                </a:moveTo>
                <a:lnTo>
                  <a:pt x="0" y="0"/>
                </a:lnTo>
                <a:cubicBezTo>
                  <a:pt x="-27432" y="1920240"/>
                  <a:pt x="1380744" y="3584448"/>
                  <a:pt x="3300984" y="3877056"/>
                </a:cubicBezTo>
                <a:lnTo>
                  <a:pt x="3300984" y="3355848"/>
                </a:lnTo>
                <a:cubicBezTo>
                  <a:pt x="1664208" y="3081528"/>
                  <a:pt x="484632" y="1645920"/>
                  <a:pt x="512064" y="0"/>
                </a:cubicBezTo>
              </a:path>
            </a:pathLst>
          </a:custGeom>
          <a:gradFill>
            <a:gsLst>
              <a:gs pos="69000">
                <a:srgbClr val="FFFFFF">
                  <a:alpha val="100000"/>
                </a:srgbClr>
              </a:gs>
              <a:gs pos="82000">
                <a:schemeClr val="lt1">
                  <a:alpha val="0"/>
                </a:schemeClr>
              </a:gs>
              <a:gs pos="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Ellipse 4 (Stroke)_#color_$lt1_$accent1-2050&amp;12757"/>
          <p:cNvSpPr/>
          <p:nvPr userDrawn="1">
            <p:custDataLst>
              <p:tags r:id="rId4"/>
            </p:custDataLst>
          </p:nvPr>
        </p:nvSpPr>
        <p:spPr>
          <a:xfrm>
            <a:off x="9262872" y="1389888"/>
            <a:ext cx="2926080" cy="2478024"/>
          </a:xfrm>
          <a:custGeom>
            <a:avLst/>
            <a:gdLst/>
            <a:ahLst/>
            <a:cxnLst/>
            <a:rect l="l" t="t" r="r" b="b"/>
            <a:pathLst>
              <a:path w="2926080" h="2478024">
                <a:moveTo>
                  <a:pt x="2926080" y="2478024"/>
                </a:moveTo>
                <a:lnTo>
                  <a:pt x="2926080" y="1965960"/>
                </a:lnTo>
                <a:cubicBezTo>
                  <a:pt x="1837944" y="1783080"/>
                  <a:pt x="941832" y="1078992"/>
                  <a:pt x="484632" y="137160"/>
                </a:cubicBezTo>
                <a:cubicBezTo>
                  <a:pt x="420624" y="18288"/>
                  <a:pt x="265176" y="-36576"/>
                  <a:pt x="137160" y="27432"/>
                </a:cubicBezTo>
                <a:cubicBezTo>
                  <a:pt x="18288" y="91440"/>
                  <a:pt x="-36576" y="237744"/>
                  <a:pt x="27432" y="365760"/>
                </a:cubicBezTo>
                <a:cubicBezTo>
                  <a:pt x="566928" y="1472184"/>
                  <a:pt x="1627632" y="2286000"/>
                  <a:pt x="2926080" y="2478024"/>
                </a:cubicBezTo>
              </a:path>
            </a:pathLst>
          </a:custGeom>
          <a:gradFill>
            <a:gsLst>
              <a:gs pos="0">
                <a:schemeClr val="lt1">
                  <a:alpha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7" name="Ellipse 8 (Stroke)_#color-2050&amp;12760"/>
          <p:cNvSpPr/>
          <p:nvPr userDrawn="1">
            <p:custDataLst>
              <p:tags r:id="rId5"/>
            </p:custDataLst>
          </p:nvPr>
        </p:nvSpPr>
        <p:spPr>
          <a:xfrm>
            <a:off x="10716768" y="3822192"/>
            <a:ext cx="1472184" cy="841248"/>
          </a:xfrm>
          <a:custGeom>
            <a:avLst/>
            <a:gdLst/>
            <a:ahLst/>
            <a:cxnLst/>
            <a:rect l="l" t="t" r="r" b="b"/>
            <a:pathLst>
              <a:path w="1472184" h="841248">
                <a:moveTo>
                  <a:pt x="1472184" y="329184"/>
                </a:moveTo>
                <a:lnTo>
                  <a:pt x="1472184" y="841248"/>
                </a:lnTo>
                <a:cubicBezTo>
                  <a:pt x="1005840" y="795528"/>
                  <a:pt x="557784" y="676656"/>
                  <a:pt x="146304" y="484632"/>
                </a:cubicBezTo>
                <a:cubicBezTo>
                  <a:pt x="18288" y="429768"/>
                  <a:pt x="-36576" y="274320"/>
                  <a:pt x="27432" y="146304"/>
                </a:cubicBezTo>
                <a:cubicBezTo>
                  <a:pt x="82296" y="18288"/>
                  <a:pt x="237744" y="-36576"/>
                  <a:pt x="356616" y="27432"/>
                </a:cubicBezTo>
                <a:cubicBezTo>
                  <a:pt x="704088" y="182880"/>
                  <a:pt x="1078992" y="292608"/>
                  <a:pt x="1472184" y="329184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19" name="Ellipse 9_#color-2050&amp;12763"/>
          <p:cNvSpPr/>
          <p:nvPr userDrawn="1">
            <p:custDataLst>
              <p:tags r:id="rId6"/>
            </p:custDataLst>
          </p:nvPr>
        </p:nvSpPr>
        <p:spPr>
          <a:xfrm>
            <a:off x="0" y="3429000"/>
            <a:ext cx="3255264" cy="3429000"/>
          </a:xfrm>
          <a:custGeom>
            <a:avLst/>
            <a:gdLst/>
            <a:ahLst/>
            <a:cxnLst/>
            <a:rect l="l" t="t" r="r" b="b"/>
            <a:pathLst>
              <a:path w="3255264" h="3429000">
                <a:moveTo>
                  <a:pt x="3227832" y="3429000"/>
                </a:moveTo>
                <a:cubicBezTo>
                  <a:pt x="3246120" y="3300984"/>
                  <a:pt x="3255264" y="3172968"/>
                  <a:pt x="3255264" y="3044952"/>
                </a:cubicBezTo>
                <a:cubicBezTo>
                  <a:pt x="3255264" y="1362456"/>
                  <a:pt x="1883664" y="0"/>
                  <a:pt x="201168" y="0"/>
                </a:cubicBezTo>
                <a:cubicBezTo>
                  <a:pt x="137160" y="0"/>
                  <a:pt x="64008" y="0"/>
                  <a:pt x="0" y="9144"/>
                </a:cubicBezTo>
                <a:lnTo>
                  <a:pt x="0" y="512064"/>
                </a:lnTo>
                <a:cubicBezTo>
                  <a:pt x="64008" y="512064"/>
                  <a:pt x="137160" y="512064"/>
                  <a:pt x="201168" y="512064"/>
                </a:cubicBezTo>
                <a:cubicBezTo>
                  <a:pt x="1609344" y="512064"/>
                  <a:pt x="2743200" y="1645920"/>
                  <a:pt x="2743200" y="3044952"/>
                </a:cubicBezTo>
                <a:cubicBezTo>
                  <a:pt x="2743200" y="3172968"/>
                  <a:pt x="2734056" y="3300984"/>
                  <a:pt x="2715768" y="3429000"/>
                </a:cubicBezTo>
                <a:lnTo>
                  <a:pt x="3227832" y="3429000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7"/>
            </p:custDataLst>
          </p:nvPr>
        </p:nvSpPr>
        <p:spPr>
          <a:xfrm>
            <a:off x="838200" y="457200"/>
            <a:ext cx="10515000" cy="29988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lt1">
                    <a:lumMod val="100000"/>
                  </a:schemeClr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1"/>
            </p:custDataLst>
          </p:nvPr>
        </p:nvSpPr>
        <p:spPr>
          <a:xfrm>
            <a:off x="838200" y="3908350"/>
            <a:ext cx="10515000" cy="1240560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5 (Stroke)_#color-2050&amp;12727"/>
          <p:cNvSpPr/>
          <p:nvPr userDrawn="1">
            <p:custDataLst>
              <p:tags r:id="rId2"/>
            </p:custDataLst>
          </p:nvPr>
        </p:nvSpPr>
        <p:spPr>
          <a:xfrm>
            <a:off x="3282696" y="0"/>
            <a:ext cx="2304288" cy="6858000"/>
          </a:xfrm>
          <a:custGeom>
            <a:avLst/>
            <a:gdLst/>
            <a:ahLst/>
            <a:cxnLst/>
            <a:rect l="l" t="t" r="r" b="b"/>
            <a:pathLst>
              <a:path w="2304288" h="6858000">
                <a:moveTo>
                  <a:pt x="0" y="6858000"/>
                </a:moveTo>
                <a:lnTo>
                  <a:pt x="813816" y="6858000"/>
                </a:lnTo>
                <a:cubicBezTo>
                  <a:pt x="1728216" y="6007608"/>
                  <a:pt x="2304288" y="4782312"/>
                  <a:pt x="2304288" y="3429000"/>
                </a:cubicBezTo>
                <a:cubicBezTo>
                  <a:pt x="2304288" y="2075688"/>
                  <a:pt x="1728216" y="850392"/>
                  <a:pt x="813816" y="0"/>
                </a:cubicBezTo>
                <a:lnTo>
                  <a:pt x="0" y="0"/>
                </a:lnTo>
                <a:cubicBezTo>
                  <a:pt x="1088136" y="749808"/>
                  <a:pt x="1801368" y="2011680"/>
                  <a:pt x="1801368" y="3429000"/>
                </a:cubicBezTo>
                <a:cubicBezTo>
                  <a:pt x="1801368" y="4846320"/>
                  <a:pt x="1088136" y="6108192"/>
                  <a:pt x="0" y="6858000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5" name="Ellipse 3 (Stroke)_#color-2050&amp;1273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672584" cy="6858000"/>
          </a:xfrm>
          <a:custGeom>
            <a:avLst/>
            <a:gdLst/>
            <a:ahLst/>
            <a:cxnLst/>
            <a:rect l="l" t="t" r="r" b="b"/>
            <a:pathLst>
              <a:path w="4672584" h="6858000">
                <a:moveTo>
                  <a:pt x="0" y="6848856"/>
                </a:moveTo>
                <a:lnTo>
                  <a:pt x="0" y="6858000"/>
                </a:lnTo>
                <a:lnTo>
                  <a:pt x="45720" y="6858000"/>
                </a:lnTo>
                <a:cubicBezTo>
                  <a:pt x="27432" y="6858000"/>
                  <a:pt x="18288" y="6848856"/>
                  <a:pt x="0" y="6848856"/>
                </a:cubicBezTo>
                <a:moveTo>
                  <a:pt x="1261872" y="6858000"/>
                </a:moveTo>
                <a:cubicBezTo>
                  <a:pt x="1463040" y="6821424"/>
                  <a:pt x="1664208" y="6766560"/>
                  <a:pt x="1856232" y="6693408"/>
                </a:cubicBezTo>
                <a:cubicBezTo>
                  <a:pt x="3666744" y="6035040"/>
                  <a:pt x="4590288" y="4032504"/>
                  <a:pt x="3931920" y="2221992"/>
                </a:cubicBezTo>
                <a:cubicBezTo>
                  <a:pt x="3493008" y="1033272"/>
                  <a:pt x="2478024" y="228600"/>
                  <a:pt x="1316736" y="0"/>
                </a:cubicBezTo>
                <a:lnTo>
                  <a:pt x="2752344" y="0"/>
                </a:lnTo>
                <a:cubicBezTo>
                  <a:pt x="3493008" y="457200"/>
                  <a:pt x="4096512" y="1152144"/>
                  <a:pt x="4425696" y="2039112"/>
                </a:cubicBezTo>
                <a:cubicBezTo>
                  <a:pt x="5093208" y="3877056"/>
                  <a:pt x="4343400" y="5888736"/>
                  <a:pt x="2734056" y="6858000"/>
                </a:cubicBezTo>
                <a:lnTo>
                  <a:pt x="1261872" y="685800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6" name="Ellipse 4 (Stroke)_#color_$accent2_$accent2-2050&amp;12733"/>
          <p:cNvSpPr/>
          <p:nvPr userDrawn="1">
            <p:custDataLst>
              <p:tags r:id="rId4"/>
            </p:custDataLst>
          </p:nvPr>
        </p:nvSpPr>
        <p:spPr>
          <a:xfrm>
            <a:off x="0" y="3959352"/>
            <a:ext cx="4581144" cy="2898648"/>
          </a:xfrm>
          <a:custGeom>
            <a:avLst/>
            <a:gdLst/>
            <a:ahLst/>
            <a:cxnLst/>
            <a:rect l="l" t="t" r="r" b="b"/>
            <a:pathLst>
              <a:path w="4581144" h="2898648">
                <a:moveTo>
                  <a:pt x="4078224" y="201168"/>
                </a:moveTo>
                <a:cubicBezTo>
                  <a:pt x="3831336" y="1335024"/>
                  <a:pt x="3035808" y="2313432"/>
                  <a:pt x="1865376" y="2743200"/>
                </a:cubicBezTo>
                <a:cubicBezTo>
                  <a:pt x="1682496" y="2807208"/>
                  <a:pt x="1499616" y="2862072"/>
                  <a:pt x="1307592" y="2898648"/>
                </a:cubicBezTo>
                <a:lnTo>
                  <a:pt x="2715768" y="2898648"/>
                </a:lnTo>
                <a:cubicBezTo>
                  <a:pt x="3685032" y="2322576"/>
                  <a:pt x="4343400" y="1371600"/>
                  <a:pt x="4572000" y="310896"/>
                </a:cubicBezTo>
                <a:cubicBezTo>
                  <a:pt x="4599432" y="173736"/>
                  <a:pt x="4517136" y="36576"/>
                  <a:pt x="4379976" y="9144"/>
                </a:cubicBezTo>
                <a:cubicBezTo>
                  <a:pt x="4242816" y="-27432"/>
                  <a:pt x="4105656" y="64008"/>
                  <a:pt x="4078224" y="201168"/>
                </a:cubicBezTo>
                <a:moveTo>
                  <a:pt x="9144" y="2898648"/>
                </a:moveTo>
                <a:cubicBezTo>
                  <a:pt x="9144" y="2898648"/>
                  <a:pt x="0" y="2898648"/>
                  <a:pt x="0" y="2898648"/>
                </a:cubicBezTo>
                <a:lnTo>
                  <a:pt x="0" y="2898648"/>
                </a:lnTo>
                <a:lnTo>
                  <a:pt x="9144" y="2898648"/>
                </a:lnTo>
              </a:path>
            </a:pathLst>
          </a:cu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73000">
                <a:schemeClr val="accent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47525" y="2772441"/>
            <a:ext cx="2658015" cy="1313212"/>
          </a:xfrm>
        </p:spPr>
        <p:txBody>
          <a:bodyPr wrap="square" anchor="ctr" anchorCtr="0">
            <a:normAutofit/>
          </a:bodyPr>
          <a:lstStyle>
            <a:lvl1pPr>
              <a:defRPr sz="48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_#color-2050&amp;12358"/>
          <p:cNvSpPr/>
          <p:nvPr userDrawn="1">
            <p:custDataLst>
              <p:tags r:id="rId2"/>
            </p:custDataLst>
          </p:nvPr>
        </p:nvSpPr>
        <p:spPr>
          <a:xfrm>
            <a:off x="1524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5 (Stroke)_#color-2050&amp;1273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142232" cy="4544568"/>
          </a:xfrm>
          <a:custGeom>
            <a:avLst/>
            <a:gdLst/>
            <a:ahLst/>
            <a:cxnLst/>
            <a:rect l="l" t="t" r="r" b="b"/>
            <a:pathLst>
              <a:path w="4142232" h="4544568">
                <a:moveTo>
                  <a:pt x="0" y="4032504"/>
                </a:moveTo>
                <a:cubicBezTo>
                  <a:pt x="91440" y="4032504"/>
                  <a:pt x="173736" y="4041648"/>
                  <a:pt x="265176" y="4041648"/>
                </a:cubicBezTo>
                <a:cubicBezTo>
                  <a:pt x="2121408" y="4041648"/>
                  <a:pt x="3630168" y="2532888"/>
                  <a:pt x="3630168" y="676656"/>
                </a:cubicBezTo>
                <a:cubicBezTo>
                  <a:pt x="3630168" y="438912"/>
                  <a:pt x="3611880" y="219456"/>
                  <a:pt x="3566160" y="0"/>
                </a:cubicBezTo>
                <a:lnTo>
                  <a:pt x="4078224" y="0"/>
                </a:lnTo>
                <a:cubicBezTo>
                  <a:pt x="4123944" y="219456"/>
                  <a:pt x="4142232" y="448056"/>
                  <a:pt x="4142232" y="676656"/>
                </a:cubicBezTo>
                <a:cubicBezTo>
                  <a:pt x="4142232" y="2816352"/>
                  <a:pt x="2404872" y="4544568"/>
                  <a:pt x="265176" y="4544568"/>
                </a:cubicBezTo>
                <a:cubicBezTo>
                  <a:pt x="173736" y="4544568"/>
                  <a:pt x="91440" y="4544568"/>
                  <a:pt x="0" y="4535424"/>
                </a:cubicBezTo>
                <a:lnTo>
                  <a:pt x="0" y="4032504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10" name="Ellipse 3 (Stroke)_#color_$lt1_$lt1-2050&amp;12739"/>
          <p:cNvSpPr/>
          <p:nvPr userDrawn="1">
            <p:custDataLst>
              <p:tags r:id="rId4"/>
            </p:custDataLst>
          </p:nvPr>
        </p:nvSpPr>
        <p:spPr>
          <a:xfrm>
            <a:off x="0" y="1399032"/>
            <a:ext cx="6099048" cy="5458968"/>
          </a:xfrm>
          <a:custGeom>
            <a:avLst/>
            <a:gdLst/>
            <a:ahLst/>
            <a:cxnLst/>
            <a:rect l="l" t="t" r="r" b="b"/>
            <a:pathLst>
              <a:path w="6099048" h="5458968">
                <a:moveTo>
                  <a:pt x="5760720" y="5458968"/>
                </a:moveTo>
                <a:cubicBezTo>
                  <a:pt x="5971032" y="4974336"/>
                  <a:pt x="6099048" y="4434840"/>
                  <a:pt x="6099048" y="3877056"/>
                </a:cubicBezTo>
                <a:cubicBezTo>
                  <a:pt x="6099048" y="1737360"/>
                  <a:pt x="4361688" y="0"/>
                  <a:pt x="2221992" y="0"/>
                </a:cubicBezTo>
                <a:cubicBezTo>
                  <a:pt x="1399032" y="0"/>
                  <a:pt x="630936" y="256032"/>
                  <a:pt x="0" y="704088"/>
                </a:cubicBezTo>
                <a:lnTo>
                  <a:pt x="0" y="1344168"/>
                </a:lnTo>
                <a:cubicBezTo>
                  <a:pt x="594360" y="822960"/>
                  <a:pt x="1371600" y="512064"/>
                  <a:pt x="2221992" y="512064"/>
                </a:cubicBezTo>
                <a:cubicBezTo>
                  <a:pt x="4078224" y="512064"/>
                  <a:pt x="5586984" y="2011680"/>
                  <a:pt x="5586984" y="3877056"/>
                </a:cubicBezTo>
                <a:cubicBezTo>
                  <a:pt x="5586984" y="4443984"/>
                  <a:pt x="5440680" y="4992624"/>
                  <a:pt x="5193792" y="5458968"/>
                </a:cubicBezTo>
                <a:lnTo>
                  <a:pt x="5760720" y="5458968"/>
                </a:lnTo>
              </a:path>
            </a:pathLst>
          </a:custGeom>
          <a:gradFill>
            <a:gsLst>
              <a:gs pos="41000">
                <a:schemeClr val="lt1">
                  <a:alpha val="45000"/>
                </a:schemeClr>
              </a:gs>
              <a:gs pos="0">
                <a:srgbClr val="FFFFFF">
                  <a:alpha val="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 (Stroke)_#color_$lt1_$accent1-2050&amp;12742"/>
          <p:cNvSpPr/>
          <p:nvPr userDrawn="1">
            <p:custDataLst>
              <p:tags r:id="rId5"/>
            </p:custDataLst>
          </p:nvPr>
        </p:nvSpPr>
        <p:spPr>
          <a:xfrm>
            <a:off x="0" y="1399032"/>
            <a:ext cx="5541264" cy="2194560"/>
          </a:xfrm>
          <a:custGeom>
            <a:avLst/>
            <a:gdLst/>
            <a:ahLst/>
            <a:cxnLst/>
            <a:rect l="l" t="t" r="r" b="b"/>
            <a:pathLst>
              <a:path w="5541264" h="2194560">
                <a:moveTo>
                  <a:pt x="0" y="1353312"/>
                </a:moveTo>
                <a:lnTo>
                  <a:pt x="0" y="704088"/>
                </a:lnTo>
                <a:cubicBezTo>
                  <a:pt x="630936" y="265176"/>
                  <a:pt x="1399032" y="0"/>
                  <a:pt x="2231136" y="0"/>
                </a:cubicBezTo>
                <a:cubicBezTo>
                  <a:pt x="3602736" y="0"/>
                  <a:pt x="4809744" y="722376"/>
                  <a:pt x="5495544" y="1801368"/>
                </a:cubicBezTo>
                <a:cubicBezTo>
                  <a:pt x="5568696" y="1920240"/>
                  <a:pt x="5541264" y="2075688"/>
                  <a:pt x="5422392" y="2148840"/>
                </a:cubicBezTo>
                <a:cubicBezTo>
                  <a:pt x="5303520" y="2221992"/>
                  <a:pt x="5148072" y="2194560"/>
                  <a:pt x="5065776" y="2075688"/>
                </a:cubicBezTo>
                <a:cubicBezTo>
                  <a:pt x="4471416" y="1133856"/>
                  <a:pt x="3419856" y="512064"/>
                  <a:pt x="2231136" y="512064"/>
                </a:cubicBezTo>
                <a:cubicBezTo>
                  <a:pt x="1371600" y="512064"/>
                  <a:pt x="594360" y="822960"/>
                  <a:pt x="0" y="1353312"/>
                </a:cubicBezTo>
              </a:path>
            </a:pathLst>
          </a:custGeom>
          <a:gradFill>
            <a:gsLst>
              <a:gs pos="81000">
                <a:schemeClr val="lt1"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27495" y="3136900"/>
            <a:ext cx="4726940" cy="1983105"/>
          </a:xfrm>
        </p:spPr>
        <p:txBody>
          <a:bodyPr wrap="square" anchor="t">
            <a:normAutofit/>
          </a:bodyPr>
          <a:lstStyle>
            <a:lvl1pPr algn="l">
              <a:defRPr sz="45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"/>
            </p:custDataLst>
          </p:nvPr>
        </p:nvSpPr>
        <p:spPr>
          <a:xfrm>
            <a:off x="486410" y="3269650"/>
            <a:ext cx="5126736" cy="275954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11900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lt"/>
                <a:ea typeface="+mj-lt"/>
                <a:cs typeface="+mj-lt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</a:defRPr>
            </a:lvl1pPr>
            <a:lvl2pPr>
              <a:defRPr>
                <a:latin typeface="+mn-lt"/>
                <a:ea typeface="+mn-lt"/>
                <a:cs typeface="+mn-lt"/>
              </a:defRPr>
            </a:lvl2pPr>
            <a:lvl3pPr>
              <a:defRPr>
                <a:latin typeface="+mn-lt"/>
                <a:ea typeface="+mn-lt"/>
                <a:cs typeface="+mn-lt"/>
              </a:defRPr>
            </a:lvl3pPr>
            <a:lvl4pPr>
              <a:defRPr>
                <a:latin typeface="+mn-lt"/>
                <a:ea typeface="+mn-lt"/>
                <a:cs typeface="+mn-lt"/>
              </a:defRPr>
            </a:lvl4pPr>
            <a:lvl5pPr>
              <a:defRPr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5 (Stroke)_#color-2050&amp;1274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Ellipse 3 (Stroke)_#color-2050&amp;12745"/>
          <p:cNvSpPr/>
          <p:nvPr userDrawn="1">
            <p:custDataLst>
              <p:tags r:id="rId13"/>
            </p:custDataLst>
          </p:nvPr>
        </p:nvSpPr>
        <p:spPr>
          <a:xfrm>
            <a:off x="11271250" y="5772785"/>
            <a:ext cx="918210" cy="1084580"/>
          </a:xfrm>
          <a:custGeom>
            <a:avLst/>
            <a:gdLst/>
            <a:ahLst/>
            <a:cxnLst/>
            <a:rect l="l" t="t" r="r" b="b"/>
            <a:pathLst>
              <a:path w="3236976" h="3822192">
                <a:moveTo>
                  <a:pt x="3236976" y="0"/>
                </a:moveTo>
                <a:cubicBezTo>
                  <a:pt x="1399032" y="301752"/>
                  <a:pt x="0" y="1901952"/>
                  <a:pt x="0" y="3822192"/>
                </a:cubicBezTo>
                <a:lnTo>
                  <a:pt x="512064" y="3822192"/>
                </a:lnTo>
                <a:cubicBezTo>
                  <a:pt x="512064" y="2176272"/>
                  <a:pt x="1682496" y="813816"/>
                  <a:pt x="3236976" y="512064"/>
                </a:cubicBezTo>
                <a:lnTo>
                  <a:pt x="3236976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10" name="Ellipse 4 (Stroke)_#color_$accent2_$accent2-2050&amp;12751"/>
          <p:cNvSpPr/>
          <p:nvPr userDrawn="1">
            <p:custDataLst>
              <p:tags r:id="rId14"/>
            </p:custDataLst>
          </p:nvPr>
        </p:nvSpPr>
        <p:spPr>
          <a:xfrm>
            <a:off x="11429365" y="5772785"/>
            <a:ext cx="760095" cy="607060"/>
          </a:xfrm>
          <a:custGeom>
            <a:avLst/>
            <a:gdLst/>
            <a:ahLst/>
            <a:cxnLst/>
            <a:rect l="l" t="t" r="r" b="b"/>
            <a:pathLst>
              <a:path w="2679192" h="2139696">
                <a:moveTo>
                  <a:pt x="2679192" y="0"/>
                </a:moveTo>
                <a:lnTo>
                  <a:pt x="2679192" y="512064"/>
                </a:lnTo>
                <a:cubicBezTo>
                  <a:pt x="1746504" y="694944"/>
                  <a:pt x="960120" y="1252728"/>
                  <a:pt x="466344" y="2020824"/>
                </a:cubicBezTo>
                <a:cubicBezTo>
                  <a:pt x="393192" y="2139696"/>
                  <a:pt x="237744" y="2176272"/>
                  <a:pt x="118872" y="2103120"/>
                </a:cubicBezTo>
                <a:cubicBezTo>
                  <a:pt x="0" y="2020824"/>
                  <a:pt x="-36576" y="1865376"/>
                  <a:pt x="36576" y="1746504"/>
                </a:cubicBezTo>
                <a:cubicBezTo>
                  <a:pt x="621792" y="832104"/>
                  <a:pt x="1572768" y="182880"/>
                  <a:pt x="2679192" y="0"/>
                </a:cubicBezTo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png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7.png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8.png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9.png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0.png"/><Relationship Id="rId1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11.png"/><Relationship Id="rId1" Type="http://schemas.openxmlformats.org/officeDocument/2006/relationships/tags" Target="../tags/tag12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tags" Target="../tags/tag12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13.png"/><Relationship Id="rId1" Type="http://schemas.openxmlformats.org/officeDocument/2006/relationships/tags" Target="../tags/tag12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image" Target="../media/image14.png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image" Target="../media/image15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16.png"/><Relationship Id="rId1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17.png"/><Relationship Id="rId1" Type="http://schemas.openxmlformats.org/officeDocument/2006/relationships/tags" Target="../tags/tag14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image" Target="../media/image18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9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20.png"/><Relationship Id="rId1" Type="http://schemas.openxmlformats.org/officeDocument/2006/relationships/tags" Target="../tags/tag15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21.png"/><Relationship Id="rId1" Type="http://schemas.openxmlformats.org/officeDocument/2006/relationships/tags" Target="../tags/tag15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image" Target="../media/image22.png"/><Relationship Id="rId1" Type="http://schemas.openxmlformats.org/officeDocument/2006/relationships/tags" Target="../tags/tag15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23.png"/><Relationship Id="rId1" Type="http://schemas.openxmlformats.org/officeDocument/2006/relationships/tags" Target="../tags/tag159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image" Target="../media/image24.png"/><Relationship Id="rId1" Type="http://schemas.openxmlformats.org/officeDocument/2006/relationships/tags" Target="../tags/tag16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25.png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1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6.png"/><Relationship Id="rId1" Type="http://schemas.openxmlformats.org/officeDocument/2006/relationships/tags" Target="../tags/tag168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27.png"/><Relationship Id="rId1" Type="http://schemas.openxmlformats.org/officeDocument/2006/relationships/tags" Target="../tags/tag171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28.png"/><Relationship Id="rId1" Type="http://schemas.openxmlformats.org/officeDocument/2006/relationships/tags" Target="../tags/tag174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image" Target="../media/image29.png"/><Relationship Id="rId1" Type="http://schemas.openxmlformats.org/officeDocument/2006/relationships/tags" Target="../tags/tag177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image" Target="../media/image30.png"/><Relationship Id="rId1" Type="http://schemas.openxmlformats.org/officeDocument/2006/relationships/tags" Target="../tags/tag180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31.png"/><Relationship Id="rId1" Type="http://schemas.openxmlformats.org/officeDocument/2006/relationships/tags" Target="../tags/tag183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4" Type="http://schemas.openxmlformats.org/officeDocument/2006/relationships/image" Target="../media/image33.png"/><Relationship Id="rId3" Type="http://schemas.openxmlformats.org/officeDocument/2006/relationships/tags" Target="../tags/tag187.xml"/><Relationship Id="rId2" Type="http://schemas.openxmlformats.org/officeDocument/2006/relationships/image" Target="../media/image32.png"/><Relationship Id="rId1" Type="http://schemas.openxmlformats.org/officeDocument/2006/relationships/tags" Target="../tags/tag186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92.xml"/><Relationship Id="rId5" Type="http://schemas.openxmlformats.org/officeDocument/2006/relationships/image" Target="../media/image35.png"/><Relationship Id="rId4" Type="http://schemas.openxmlformats.org/officeDocument/2006/relationships/tags" Target="../tags/tag191.xml"/><Relationship Id="rId3" Type="http://schemas.openxmlformats.org/officeDocument/2006/relationships/image" Target="../media/image34.png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36.png"/><Relationship Id="rId1" Type="http://schemas.openxmlformats.org/officeDocument/2006/relationships/tags" Target="../tags/tag193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37.png"/><Relationship Id="rId1" Type="http://schemas.openxmlformats.org/officeDocument/2006/relationships/tags" Target="../tags/tag19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image" Target="../media/image38.png"/><Relationship Id="rId1" Type="http://schemas.openxmlformats.org/officeDocument/2006/relationships/tags" Target="../tags/tag199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image" Target="../media/image39.png"/><Relationship Id="rId1" Type="http://schemas.openxmlformats.org/officeDocument/2006/relationships/tags" Target="../tags/tag202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image" Target="../media/image40.png"/><Relationship Id="rId1" Type="http://schemas.openxmlformats.org/officeDocument/2006/relationships/tags" Target="../tags/tag205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11.xml"/><Relationship Id="rId5" Type="http://schemas.openxmlformats.org/officeDocument/2006/relationships/image" Target="../media/image42.png"/><Relationship Id="rId4" Type="http://schemas.openxmlformats.org/officeDocument/2006/relationships/tags" Target="../tags/tag210.xml"/><Relationship Id="rId3" Type="http://schemas.openxmlformats.org/officeDocument/2006/relationships/image" Target="../media/image41.png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Relationship Id="rId3" Type="http://schemas.openxmlformats.org/officeDocument/2006/relationships/image" Target="../media/image43.pn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image" Target="../media/image44.png"/><Relationship Id="rId1" Type="http://schemas.openxmlformats.org/officeDocument/2006/relationships/tags" Target="../tags/tag215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221.xml"/><Relationship Id="rId5" Type="http://schemas.openxmlformats.org/officeDocument/2006/relationships/image" Target="../media/image46.png"/><Relationship Id="rId4" Type="http://schemas.openxmlformats.org/officeDocument/2006/relationships/tags" Target="../tags/tag220.xml"/><Relationship Id="rId3" Type="http://schemas.openxmlformats.org/officeDocument/2006/relationships/image" Target="../media/image45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47.png"/><Relationship Id="rId1" Type="http://schemas.openxmlformats.org/officeDocument/2006/relationships/tags" Target="../tags/tag222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48.png"/><Relationship Id="rId1" Type="http://schemas.openxmlformats.org/officeDocument/2006/relationships/tags" Target="../tags/tag225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2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3.png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4.png"/><Relationship Id="rId1" Type="http://schemas.openxmlformats.org/officeDocument/2006/relationships/tags" Target="../tags/tag10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5.png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jsp</a:t>
            </a:r>
            <a:r>
              <a:rPr lang="zh-CN" altLang="en-US"/>
              <a:t>环境搭建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>
            <a:normAutofit fontScale="70000"/>
          </a:bodyPr>
          <a:lstStyle/>
          <a:p>
            <a:r>
              <a:rPr lang="zh-CN" altLang="en-US"/>
              <a:t>编写</a:t>
            </a:r>
            <a:r>
              <a:rPr lang="en-US" altLang="zh-CN"/>
              <a:t>人：</a:t>
            </a:r>
            <a:r>
              <a:rPr lang="zh-CN" altLang="en-US"/>
              <a:t>董静默，</a:t>
            </a:r>
            <a:r>
              <a:rPr lang="zh-CN" altLang="en-US"/>
              <a:t>顾泽宇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89960" y="1301750"/>
            <a:ext cx="521144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</a:t>
            </a:r>
            <a:r>
              <a:rPr lang="en-US" altLang="zh-CN"/>
              <a:t>shutdown</a:t>
            </a:r>
            <a:r>
              <a:rPr lang="zh-CN" altLang="en-US"/>
              <a:t>关掉</a:t>
            </a:r>
            <a:r>
              <a:rPr lang="zh-CN" altLang="en-US"/>
              <a:t>命令行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3670" y="1301750"/>
            <a:ext cx="426402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新建文件夹</a:t>
            </a:r>
            <a:r>
              <a:rPr lang="en-US" altLang="zh-CN"/>
              <a:t>develop_tools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3630" y="1301750"/>
            <a:ext cx="49034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解压后的</a:t>
            </a:r>
            <a:r>
              <a:rPr lang="en-US" altLang="zh-CN"/>
              <a:t>maven</a:t>
            </a:r>
            <a:r>
              <a:rPr lang="zh-CN" altLang="en-US"/>
              <a:t>放在</a:t>
            </a:r>
            <a:r>
              <a:rPr lang="zh-CN" altLang="en-US"/>
              <a:t>这个目录下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49600" y="1301750"/>
            <a:ext cx="589216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点进</a:t>
            </a:r>
            <a:r>
              <a:rPr lang="en-US" altLang="zh-CN"/>
              <a:t>maven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目录，复制</a:t>
            </a:r>
            <a:r>
              <a:rPr lang="zh-CN" altLang="en-US"/>
              <a:t>路径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76805" y="1301750"/>
            <a:ext cx="743775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45"/>
            <a:ext cx="10800080" cy="821055"/>
          </a:xfrm>
        </p:spPr>
        <p:txBody>
          <a:bodyPr>
            <a:normAutofit fontScale="90000"/>
          </a:bodyPr>
          <a:p>
            <a:r>
              <a:rPr lang="zh-CN" altLang="en-US"/>
              <a:t>配置环境变量</a:t>
            </a:r>
            <a:r>
              <a:rPr lang="en-US" altLang="zh-CN"/>
              <a:t>,</a:t>
            </a:r>
            <a:r>
              <a:rPr lang="zh-CN" altLang="en-US"/>
              <a:t>新建系统变量</a:t>
            </a:r>
            <a:r>
              <a:rPr lang="en-US" altLang="zh-CN"/>
              <a:t>M2_HOME</a:t>
            </a:r>
            <a:r>
              <a:rPr lang="zh-CN" altLang="en-US"/>
              <a:t>，把地址放进去</a:t>
            </a:r>
            <a:br>
              <a:rPr lang="zh-CN" altLang="en-US"/>
            </a:br>
            <a:r>
              <a:rPr lang="zh-CN" altLang="en-US"/>
              <a:t>去掉末尾的</a:t>
            </a:r>
            <a:r>
              <a:rPr lang="en-US" altLang="zh-CN"/>
              <a:t>“\bin”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960" y="1329690"/>
            <a:ext cx="10800080" cy="481774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双击</a:t>
            </a:r>
            <a:r>
              <a:rPr lang="en-US" altLang="zh-CN"/>
              <a:t>path</a:t>
            </a:r>
            <a:r>
              <a:rPr lang="zh-CN" altLang="en-US"/>
              <a:t>，新建</a:t>
            </a:r>
            <a:r>
              <a:rPr lang="en-US" altLang="zh-CN"/>
              <a:t>maven</a:t>
            </a:r>
            <a:r>
              <a:rPr lang="zh-CN" altLang="en-US"/>
              <a:t>环境变量，保留</a:t>
            </a:r>
            <a:r>
              <a:rPr lang="en-US" altLang="zh-CN"/>
              <a:t>“\bin”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69390" y="1301750"/>
            <a:ext cx="925195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cmd</a:t>
            </a:r>
            <a:r>
              <a:rPr lang="zh-CN" altLang="en-US"/>
              <a:t>，输入</a:t>
            </a:r>
            <a:r>
              <a:rPr lang="en-US" altLang="zh-CN"/>
              <a:t>“mvn -v”</a:t>
            </a:r>
            <a:r>
              <a:rPr lang="zh-CN" altLang="en-US"/>
              <a:t>，出现</a:t>
            </a:r>
            <a:r>
              <a:rPr lang="en-US" altLang="zh-CN"/>
              <a:t>”Apache maven...“</a:t>
            </a:r>
            <a:r>
              <a:rPr lang="zh-CN" altLang="en-US"/>
              <a:t>表示成功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37360" y="2167255"/>
            <a:ext cx="6583045" cy="9391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36340" y="1301750"/>
            <a:ext cx="471868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创建文件夹</a:t>
            </a:r>
            <a:r>
              <a:rPr lang="en-US" altLang="zh-CN"/>
              <a:t>common_tools</a:t>
            </a:r>
            <a:r>
              <a:rPr lang="zh-CN" altLang="en-US"/>
              <a:t>，放置</a:t>
            </a:r>
            <a:r>
              <a:rPr lang="zh-CN" altLang="en-US"/>
              <a:t>依赖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15995" y="1301750"/>
            <a:ext cx="5159375" cy="4873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点进去，复制</a:t>
            </a:r>
            <a:r>
              <a:rPr lang="zh-CN" altLang="en-US"/>
              <a:t>路径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933315" y="1814830"/>
            <a:ext cx="278130" cy="2733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2365" y="1706245"/>
            <a:ext cx="9906000" cy="4064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按照路径打开文件夹，用记事本打开</a:t>
            </a:r>
            <a:r>
              <a:rPr lang="en-US" altLang="zh-CN"/>
              <a:t>setting.xml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解压缩文件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找到这个位置，将上面的一行复制粘贴到下面，如图</a:t>
            </a:r>
            <a:r>
              <a:rPr lang="zh-CN" altLang="en-US"/>
              <a:t>编写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44090" y="1301750"/>
            <a:ext cx="770318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打开</a:t>
            </a:r>
            <a:r>
              <a:rPr lang="en-US" altLang="zh-CN"/>
              <a:t>idea</a:t>
            </a:r>
            <a:r>
              <a:rPr lang="zh-CN" altLang="en-US"/>
              <a:t>企业版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pPr marL="332105" lvl="1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英文版如图所示，点击自定义，</a:t>
            </a:r>
            <a:r>
              <a:rPr lang="zh-CN" altLang="en-US"/>
              <a:t>所有设置</a:t>
            </a:r>
            <a:endParaRPr lang="zh-CN" altLang="en-US"/>
          </a:p>
        </p:txBody>
      </p:sp>
      <p:pic>
        <p:nvPicPr>
          <p:cNvPr id="4" name="图片 3" descr="650fc7cab538c9abcd0195b82a2caf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595" y="1301750"/>
            <a:ext cx="7496810" cy="49961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478405" y="3848735"/>
            <a:ext cx="909320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06875" y="5935980"/>
            <a:ext cx="909320" cy="3035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选中文件夹</a:t>
            </a:r>
            <a:r>
              <a:rPr lang="en-US" altLang="zh-CN"/>
              <a:t>maven</a:t>
            </a:r>
            <a:r>
              <a:rPr lang="zh-CN" altLang="en-US"/>
              <a:t>，输入</a:t>
            </a:r>
            <a:r>
              <a:rPr lang="en-US" altLang="zh-CN"/>
              <a:t>home path</a:t>
            </a:r>
            <a:r>
              <a:rPr lang="zh-CN" altLang="en-US"/>
              <a:t>，</a:t>
            </a:r>
            <a:r>
              <a:rPr lang="zh-CN" altLang="en-US"/>
              <a:t>以及两个选项全部勾选</a:t>
            </a:r>
            <a:endParaRPr lang="zh-CN" altLang="en-US"/>
          </a:p>
        </p:txBody>
      </p:sp>
      <p:pic>
        <p:nvPicPr>
          <p:cNvPr id="4" name="图片 3" descr="eb5107b5403b1a003de6cd9af8faf8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05" y="1301750"/>
            <a:ext cx="6747510" cy="500253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425950" y="3063875"/>
            <a:ext cx="933450" cy="9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3620770" y="2406015"/>
            <a:ext cx="624205" cy="84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639175" y="4488815"/>
            <a:ext cx="643890" cy="5194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8191500" y="1190625"/>
            <a:ext cx="370205" cy="319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05095" y="4488815"/>
            <a:ext cx="3302000" cy="2457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05095" y="4762500"/>
            <a:ext cx="3302000" cy="2457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44975" y="5383445"/>
            <a:ext cx="4064000" cy="645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user setting file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记事本修改的文件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local repository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：默认</a:t>
            </a: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的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22295" y="1301750"/>
            <a:ext cx="594614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</a:t>
            </a:r>
            <a:r>
              <a:rPr lang="en-US" altLang="zh-CN"/>
              <a:t>apply ok </a:t>
            </a:r>
            <a:r>
              <a:rPr lang="zh-CN" altLang="en-US"/>
              <a:t>重启，</a:t>
            </a:r>
            <a:r>
              <a:rPr lang="zh-CN" altLang="en-US"/>
              <a:t>新建项目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1360" y="1301750"/>
            <a:ext cx="566864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新建</a:t>
            </a:r>
            <a:r>
              <a:rPr lang="en-US" altLang="zh-CN"/>
              <a:t>workspace</a:t>
            </a:r>
            <a:r>
              <a:rPr lang="zh-CN" altLang="en-US"/>
              <a:t>文件夹用来存储</a:t>
            </a:r>
            <a:r>
              <a:rPr lang="zh-CN" altLang="en-US"/>
              <a:t>代码文件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18840" y="1301750"/>
            <a:ext cx="535305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选择项目类型：空项目，选择</a:t>
            </a:r>
            <a:r>
              <a:rPr lang="zh-CN" altLang="en-US"/>
              <a:t>路径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8105" y="1301750"/>
            <a:ext cx="695452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新建里面的</a:t>
            </a:r>
            <a:r>
              <a:rPr lang="zh-CN" altLang="en-US"/>
              <a:t>模块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9055" y="1301750"/>
            <a:ext cx="699325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015" y="488950"/>
            <a:ext cx="10868025" cy="751840"/>
          </a:xfrm>
        </p:spPr>
        <p:txBody>
          <a:bodyPr>
            <a:normAutofit fontScale="90000"/>
          </a:bodyPr>
          <a:p>
            <a:r>
              <a:rPr lang="en-US" altLang="zh-CN"/>
              <a:t>maven</a:t>
            </a:r>
            <a:r>
              <a:rPr lang="zh-CN" altLang="en-US"/>
              <a:t>生成器，名称写</a:t>
            </a:r>
            <a:r>
              <a:rPr lang="en-US" altLang="zh-CN"/>
              <a:t>jsp01</a:t>
            </a:r>
            <a:r>
              <a:rPr lang="zh-CN" altLang="en-US"/>
              <a:t>（</a:t>
            </a:r>
            <a:r>
              <a:rPr lang="en-US" altLang="zh-CN"/>
              <a:t>03</a:t>
            </a:r>
            <a:r>
              <a:rPr lang="zh-CN" altLang="en-US"/>
              <a:t>是因为之前有），选择自己的</a:t>
            </a:r>
            <a:r>
              <a:rPr lang="en-US" altLang="zh-CN"/>
              <a:t>jdk</a:t>
            </a:r>
            <a:r>
              <a:rPr lang="zh-CN" altLang="en-US"/>
              <a:t>版本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10840" y="1301750"/>
            <a:ext cx="636905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模板选择</a:t>
            </a:r>
            <a:r>
              <a:rPr lang="en-US" altLang="zh-CN"/>
              <a:t>web</a:t>
            </a:r>
            <a:r>
              <a:rPr lang="en-US" altLang="zh-CN"/>
              <a:t>app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解压缩文件×</a:t>
            </a:r>
            <a:r>
              <a:rPr lang="en-US" altLang="zh-CN"/>
              <a:t>2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19220" y="1399540"/>
            <a:ext cx="4352925" cy="46767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62655" y="1301750"/>
            <a:ext cx="526605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创建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0960" y="1301750"/>
            <a:ext cx="698881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等加载成功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4295" y="1301750"/>
            <a:ext cx="696214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打开设置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7470" y="1301750"/>
            <a:ext cx="695642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打开应用程序服务器，英文版名字对照位置找，点</a:t>
            </a:r>
            <a:r>
              <a:rPr lang="zh-CN" altLang="en-US"/>
              <a:t>加号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06700" y="1301750"/>
            <a:ext cx="657733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新建</a:t>
            </a:r>
            <a:r>
              <a:rPr lang="en-US" altLang="zh-CN"/>
              <a:t>tomcat</a:t>
            </a:r>
            <a:r>
              <a:rPr lang="zh-CN" altLang="en-US"/>
              <a:t>服务器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45435" y="1301750"/>
            <a:ext cx="650049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找一下</a:t>
            </a:r>
            <a:r>
              <a:rPr lang="zh-CN" altLang="en-US"/>
              <a:t>之前的解压缩文件目录</a:t>
            </a:r>
            <a:r>
              <a:rPr lang="zh-CN" altLang="en-US"/>
              <a:t>写入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6810" y="1301750"/>
            <a:ext cx="424561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如图所示（注意：需要填写可以看见</a:t>
            </a:r>
            <a:r>
              <a:rPr lang="en-US" altLang="zh-CN"/>
              <a:t>bin</a:t>
            </a:r>
            <a:r>
              <a:rPr lang="zh-CN" altLang="en-US"/>
              <a:t>目录</a:t>
            </a:r>
            <a:r>
              <a:rPr lang="zh-CN" altLang="en-US"/>
              <a:t>的那条路经！）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90" y="1193165"/>
            <a:ext cx="5158105" cy="52139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514305"/>
            <a:ext cx="10800000" cy="720000"/>
          </a:xfrm>
        </p:spPr>
        <p:txBody>
          <a:bodyPr>
            <a:normAutofit fontScale="90000"/>
          </a:bodyPr>
          <a:p>
            <a:r>
              <a:rPr lang="zh-CN" altLang="en-US"/>
              <a:t>如图所示，选择目录，之后点击</a:t>
            </a:r>
            <a:r>
              <a:rPr lang="en-US" altLang="zh-CN"/>
              <a:t>“</a:t>
            </a:r>
            <a:r>
              <a:t>应用</a:t>
            </a:r>
            <a:r>
              <a:rPr lang="en-US" altLang="zh-CN"/>
              <a:t>”“</a:t>
            </a:r>
            <a:r>
              <a:t>确定</a:t>
            </a:r>
            <a:r>
              <a:rPr lang="en-US" altLang="zh-CN"/>
              <a:t>”</a:t>
            </a:r>
            <a:r>
              <a:t>（英文版：</a:t>
            </a:r>
            <a:r>
              <a:rPr lang="en-US" altLang="zh-CN"/>
              <a:t>ok</a:t>
            </a:r>
            <a:r>
              <a:t>，</a:t>
            </a:r>
            <a:r>
              <a:rPr lang="en-US" altLang="zh-CN"/>
              <a:t>apply</a:t>
            </a:r>
            <a:r>
              <a:t>）</a:t>
            </a: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5960" y="1739900"/>
            <a:ext cx="5323840" cy="399859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72200" y="1744980"/>
            <a:ext cx="5323840" cy="39884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960" y="1899920"/>
            <a:ext cx="10800080" cy="367601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点击当前文件，</a:t>
            </a:r>
            <a:r>
              <a:rPr lang="zh-CN" altLang="en-US"/>
              <a:t>编辑配置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3900" y="1301750"/>
            <a:ext cx="566356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en-US" altLang="zh-CN"/>
              <a:t>tomcat</a:t>
            </a:r>
            <a:r>
              <a:rPr lang="zh-CN" altLang="en-US"/>
              <a:t>服务器，选择本地（英文版</a:t>
            </a:r>
            <a:r>
              <a:rPr lang="en-US" altLang="zh-CN"/>
              <a:t>local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jdk</a:t>
            </a:r>
            <a:r>
              <a:rPr lang="zh-CN" altLang="en-US"/>
              <a:t>环境变量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8350" y="1301750"/>
            <a:ext cx="811403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写入</a:t>
            </a:r>
            <a:r>
              <a:rPr lang="en-US" altLang="zh-CN"/>
              <a:t>jsp01</a:t>
            </a:r>
            <a:r>
              <a:rPr lang="zh-CN" altLang="en-US"/>
              <a:t>（</a:t>
            </a:r>
            <a:r>
              <a:rPr lang="en-US" altLang="zh-CN"/>
              <a:t>jsp03</a:t>
            </a:r>
            <a:r>
              <a:rPr lang="zh-CN" altLang="en-US"/>
              <a:t>），之后点击</a:t>
            </a:r>
            <a:r>
              <a:rPr lang="en-US" altLang="zh-CN"/>
              <a:t>“</a:t>
            </a:r>
            <a:r>
              <a:rPr lang="zh-CN" altLang="en-US"/>
              <a:t>部署</a:t>
            </a:r>
            <a:r>
              <a:rPr lang="en-US" altLang="zh-CN"/>
              <a:t>”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14395" y="1301750"/>
            <a:ext cx="536257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点击</a:t>
            </a:r>
            <a:r>
              <a:rPr lang="zh-CN" altLang="en-US"/>
              <a:t>添加工件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添加带</a:t>
            </a:r>
            <a:r>
              <a:rPr lang="en-US" altLang="zh-CN"/>
              <a:t>exploded</a:t>
            </a:r>
            <a:r>
              <a:rPr lang="zh-CN" altLang="en-US"/>
              <a:t>后缀</a:t>
            </a:r>
            <a:r>
              <a:rPr lang="zh-CN" altLang="en-US"/>
              <a:t>的工件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删除后缀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2470" y="1301750"/>
            <a:ext cx="5289550" cy="487616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72200" y="1332230"/>
            <a:ext cx="5323840" cy="48145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重新部署，更新类和资源，之后点击</a:t>
            </a:r>
            <a:r>
              <a:rPr lang="zh-CN" altLang="en-US"/>
              <a:t>确定！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1301750"/>
            <a:ext cx="5264150" cy="4873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点击</a:t>
            </a:r>
            <a:r>
              <a:rPr lang="zh-CN" altLang="en-US"/>
              <a:t>运行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弹出网址加上</a:t>
            </a:r>
            <a:r>
              <a:rPr lang="en-US" altLang="zh-CN"/>
              <a:t>“helloworld”</a:t>
            </a:r>
            <a:r>
              <a:t>，以及部署成功！（跳红乱码</a:t>
            </a:r>
            <a:r>
              <a:t>没事）</a:t>
            </a: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5960" y="2087245"/>
            <a:ext cx="5323840" cy="330454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72200" y="2076450"/>
            <a:ext cx="5323840" cy="33261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内容占位符 1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514940"/>
            <a:ext cx="10800000" cy="720000"/>
          </a:xfrm>
        </p:spPr>
        <p:txBody>
          <a:bodyPr>
            <a:normAutofit fontScale="90000"/>
          </a:bodyPr>
          <a:p>
            <a:r>
              <a:rPr lang="zh-CN" altLang="en-US"/>
              <a:t>结束进程（必要）加进入</a:t>
            </a:r>
            <a:r>
              <a:rPr lang="en-US" altLang="zh-CN"/>
              <a:t>xml</a:t>
            </a:r>
            <a:r>
              <a:rPr lang="zh-CN" altLang="en-US"/>
              <a:t>文件，在该位置输入依赖，之后点击右上角出现的</a:t>
            </a:r>
            <a:r>
              <a:rPr lang="en-US" altLang="zh-CN"/>
              <a:t>“</a:t>
            </a:r>
            <a:r>
              <a:rPr lang="zh-CN" altLang="en-US"/>
              <a:t>同步更改</a:t>
            </a:r>
            <a:r>
              <a:rPr lang="en-US" altLang="zh-CN"/>
              <a:t>”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便完成所有步骤！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编写人：顾泽宇，董静默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确保</a:t>
            </a:r>
            <a:r>
              <a:rPr lang="en-US" altLang="zh-CN"/>
              <a:t>jdk</a:t>
            </a:r>
            <a:r>
              <a:rPr lang="zh-CN" altLang="en-US"/>
              <a:t>环境变量配置好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9215" y="1301750"/>
            <a:ext cx="6972935" cy="4873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主要步骤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50565" y="1301750"/>
            <a:ext cx="5690235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双击</a:t>
            </a:r>
            <a:r>
              <a:rPr lang="en-US" altLang="zh-CN"/>
              <a:t>startup.bat</a:t>
            </a:r>
            <a:r>
              <a:rPr lang="zh-CN" altLang="en-US"/>
              <a:t>文件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6880" y="1301750"/>
            <a:ext cx="87769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弹出窗口代表成功（</a:t>
            </a:r>
            <a:r>
              <a:rPr lang="zh-CN" altLang="en-US"/>
              <a:t>别关）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301750"/>
            <a:ext cx="7799070" cy="48736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/>
              <a:t>浏览器输入</a:t>
            </a:r>
            <a:r>
              <a:rPr lang="en-US" altLang="zh-CN"/>
              <a:t>localhost</a:t>
            </a:r>
            <a:r>
              <a:rPr lang="zh-CN" altLang="en-US"/>
              <a:t>：</a:t>
            </a:r>
            <a:r>
              <a:rPr lang="en-US" altLang="zh-CN"/>
              <a:t>8080</a:t>
            </a:r>
            <a:r>
              <a:rPr lang="zh-CN" altLang="en-US"/>
              <a:t>，弹出窗口</a:t>
            </a:r>
            <a:r>
              <a:rPr lang="en-US" altLang="zh-CN"/>
              <a:t>√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33105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9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9*f*4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b"/>
  <p:tag name="KSO_WM_UNIT_NOCLEAR" val="0"/>
  <p:tag name="KSO_WM_UNIT_VALUE" val="8"/>
  <p:tag name="KSO_WM_UNIT_TYPE" val="f"/>
  <p:tag name="KSO_WM_UNIT_INDEX" val="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30.xml><?xml version="1.0" encoding="utf-8"?>
<p:tagLst xmlns:p="http://schemas.openxmlformats.org/presentationml/2006/main">
  <p:tag name="KSO_WM_SLIDE_ID" val="custom2023310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105"/>
  <p:tag name="KSO_WM_SLIDE_TYPE" val="endPage"/>
  <p:tag name="KSO_WM_SLIDE_SUBTYPE" val="pureTxt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5"/>
  <p:tag name="KSO_WM_TEMPLATE_CATEGORY" val="custom"/>
  <p:tag name="KSO_WM_TEMPLATE_INDEX" val="20233105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0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5"/>
  <p:tag name="KSO_WM_TEMPLATE_THUMBS_INDEX" val="1、9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5_1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PRESET_TEXT" val="单击此处添加文档标题内容"/>
  <p:tag name="KSO_WM_UNIT_TEXT_TYPE" val="1"/>
</p:tagLst>
</file>

<file path=ppt/tags/tag8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105_1*f*4"/>
  <p:tag name="KSO_WM_TEMPLATE_CATEGORY" val="custom"/>
  <p:tag name="KSO_WM_TEMPLATE_INDEX" val="20233105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SLIDE_ID" val="custom2023310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05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8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86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f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89.xml><?xml version="1.0" encoding="utf-8"?>
<p:tagLst xmlns:p="http://schemas.openxmlformats.org/presentationml/2006/main">
  <p:tag name="KSO_WM_SLIDE_ID" val="custom2023310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3105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9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92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f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95.xml><?xml version="1.0" encoding="utf-8"?>
<p:tagLst xmlns:p="http://schemas.openxmlformats.org/presentationml/2006/main">
  <p:tag name="KSO_WM_SLIDE_ID" val="custom2023310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3105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7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  <p:tag name="KSO_WM_UNIT_TEXT_TYPE" val="1"/>
</p:tagLst>
</file>

<file path=ppt/tags/tag97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5_7*e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</p:tagLst>
</file>

<file path=ppt/tags/tag98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heme/theme1.xml><?xml version="1.0" encoding="utf-8"?>
<a:theme xmlns:a="http://schemas.openxmlformats.org/drawingml/2006/main" name="Office 主题​​">
  <a:themeElements>
    <a:clrScheme name="自定义 85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776CFD"/>
      </a:accent1>
      <a:accent2>
        <a:srgbClr val="5D95F1"/>
      </a:accent2>
      <a:accent3>
        <a:srgbClr val="655BE6"/>
      </a:accent3>
      <a:accent4>
        <a:srgbClr val="6C95FD"/>
      </a:accent4>
      <a:accent5>
        <a:srgbClr val="64DCBF"/>
      </a:accent5>
      <a:accent6>
        <a:srgbClr val="33C2FF"/>
      </a:accent6>
      <a:hlink>
        <a:srgbClr val="658BD5"/>
      </a:hlink>
      <a:folHlink>
        <a:srgbClr val="A16AA5"/>
      </a:folHlink>
    </a:clrScheme>
    <a:fontScheme name="自定义 3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>宽屏</PresentationFormat>
  <Paragraphs>115</Paragraphs>
  <Slides>49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微软雅黑</vt:lpstr>
      <vt:lpstr>Office 主题​​</vt:lpstr>
      <vt:lpstr>单击此处添加文档标题内容</vt:lpstr>
      <vt:lpstr>添加章节标题</vt:lpstr>
      <vt:lpstr>单击此处添加标题</vt:lpstr>
      <vt:lpstr>解压缩文件</vt:lpstr>
      <vt:lpstr>解压缩文件×2</vt:lpstr>
      <vt:lpstr>jdk环境变量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旧辞逢绵.</cp:lastModifiedBy>
  <cp:revision>160</cp:revision>
  <dcterms:created xsi:type="dcterms:W3CDTF">2019-06-19T02:08:00Z</dcterms:created>
  <dcterms:modified xsi:type="dcterms:W3CDTF">2025-09-17T11:44:18Z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A2F0CE8015EF444D9B82B0BCE707892D_13</vt:lpwstr>
  </property>
</Properties>
</file>